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29"/>
  </p:notesMasterIdLst>
  <p:sldIdLst>
    <p:sldId id="256" r:id="rId2"/>
    <p:sldId id="257" r:id="rId3"/>
    <p:sldId id="270" r:id="rId4"/>
    <p:sldId id="272" r:id="rId5"/>
    <p:sldId id="273" r:id="rId6"/>
    <p:sldId id="258" r:id="rId7"/>
    <p:sldId id="260" r:id="rId8"/>
    <p:sldId id="259" r:id="rId9"/>
    <p:sldId id="263" r:id="rId10"/>
    <p:sldId id="261" r:id="rId11"/>
    <p:sldId id="262" r:id="rId12"/>
    <p:sldId id="264" r:id="rId13"/>
    <p:sldId id="274" r:id="rId14"/>
    <p:sldId id="265" r:id="rId15"/>
    <p:sldId id="275" r:id="rId16"/>
    <p:sldId id="266" r:id="rId17"/>
    <p:sldId id="267" r:id="rId18"/>
    <p:sldId id="279" r:id="rId19"/>
    <p:sldId id="282" r:id="rId20"/>
    <p:sldId id="276" r:id="rId21"/>
    <p:sldId id="277" r:id="rId22"/>
    <p:sldId id="280" r:id="rId23"/>
    <p:sldId id="278" r:id="rId24"/>
    <p:sldId id="281" r:id="rId25"/>
    <p:sldId id="283" r:id="rId26"/>
    <p:sldId id="285" r:id="rId27"/>
    <p:sldId id="284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786" autoAdjust="0"/>
  </p:normalViewPr>
  <p:slideViewPr>
    <p:cSldViewPr snapToGrid="0">
      <p:cViewPr varScale="1">
        <p:scale>
          <a:sx n="54" d="100"/>
          <a:sy n="54" d="100"/>
        </p:scale>
        <p:origin x="-123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40D35-0FA1-4639-A22C-CE3AD3816C8B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B9301-1AD9-45D7-A621-1887AB742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570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9301-1AD9-45D7-A621-1887AB74285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5174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9301-1AD9-45D7-A621-1887AB74285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514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3B9301-1AD9-45D7-A621-1887AB74285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31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4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696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315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8995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27930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7838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2414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77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1814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830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090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029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9132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251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48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48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C919C-05AD-4264-9DB1-0D33AE7C803A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F7E24B-68B8-40BA-968F-C0C45D6C6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44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ommons.wikimedia.org/wiki/File:Grozny-tank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Йовр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йоцу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ц1е»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Хьамзатханан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к1ант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7784" y="4548851"/>
            <a:ext cx="9196753" cy="2060293"/>
          </a:xfrm>
        </p:spPr>
        <p:txBody>
          <a:bodyPr>
            <a:normAutofit/>
          </a:bodyPr>
          <a:lstStyle/>
          <a:p>
            <a:pPr algn="l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Кечйинарг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лакхара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кхиорхо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Хизиран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йо1Матаева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Жарадат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Гуьмсе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Г1ала 2025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0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335667"/>
            <a:ext cx="8493369" cy="570569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аьхка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йохийна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танк Т-26.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кепарчу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капитан М. Х.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Дубно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йоккху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тӀамехь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капитан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чӀогӀа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вагийра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йогуш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танки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госпитале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танке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Ӏадикайан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воллу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аьлла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 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хиъна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тӀелеташ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куьйгалла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замполит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йукъалелаш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лакхарчу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хьаькмех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лечкъаш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ТӀом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чекхбаьлча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гучувелира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корпусан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замполитан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Попелан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дахьийтира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кехаташ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кхуззалгӀа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госпитале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хьажийра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тӀаккха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лакхара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совгӀат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кхечира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госпитале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когана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Вермахт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чуйарна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госпиталь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Мариуполера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дӀайаьхьира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Соьлжа-ГӀала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чевнаш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йирзина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араваьккхинчул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 1942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аьхка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хӀоттийра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Соьлжа-ГӀаларчу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лахарчу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хӀоттаман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дешаран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декъан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хьаькам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фронтера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хийцаделира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училищан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курсантех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кхоьллира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курсантийн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полк,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вара Мазаев. 1942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июлехь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полк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дозаллийца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дӀайахара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Сталинградан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хӀоттийра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уллохь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мостагӀан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вермахтан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4-гӀа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эскар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дехьа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далийтархьама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569356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5076" y="787079"/>
            <a:ext cx="8809893" cy="525428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1942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тӀемашкахь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даккхий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зенаш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кхелхинчаьрца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чевнашйинчаьрца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кхелхинчарна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йукъахь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вара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шлем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тиллина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Пхьаьрмат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жайнахь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Белевитневс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дуьйцу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кхалхарх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лаьцна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Соьлжа-ГӀалин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курсантийн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накъосто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броневик,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дуьхьалъелира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мостагӀийн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Ӏоврашца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дӀасабийкъира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гуонаш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бохуш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Мостаг1ий (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немцой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дӀасахьевдира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уллора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меттиг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йассош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машенан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агӀон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чӀогӀа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кхийтира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маше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сацийра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ТӀаьххье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шолгӀа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хӀоано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танкин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бӀов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дӀакхоьссира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Тарасенко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йаьллалц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хьийжира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догдохура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хӀинц-хӀинца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танк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лелориг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араоьккху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машен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чуьра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чуьра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иккхира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эккха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вацара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дуккха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болу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Соьлжа-ГӀалин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курсантийн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полкера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кхелхина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тӀемлой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тӀепаз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1744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525" y="621175"/>
            <a:ext cx="8209477" cy="6173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Т1еман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г1уллакхех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лаьцна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дакъа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6835"/>
            <a:ext cx="8125472" cy="4594527"/>
          </a:xfrm>
        </p:spPr>
        <p:txBody>
          <a:bodyPr>
            <a:normAutofit/>
          </a:bodyPr>
          <a:lstStyle/>
          <a:p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Ӏаьнан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тӀамехь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Тупури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гӀайре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йоккхуш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танки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куьйгаллехь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къаьстира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тӀелатаран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сихоллийца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лакхара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сихалло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таро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лахарчу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харжашца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финнийн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позицешка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чулелха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Цул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иштта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манёврах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маневр ала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буьйлабелира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хьалхарчу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деношкахь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вермахтан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зайланашна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дуьхьала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флангашкахула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тӀелата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т1екхачаран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некъаш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цхьаьна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1алашонца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кхоьллира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ишкол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кхоьллира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эскаршна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тӀемлой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кечбеш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Цхьаболчу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талламхоша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дийцарехь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кхузза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дахьийтина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кехаташ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Дешийн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седица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совгӀат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282800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6530" y="1898247"/>
            <a:ext cx="1747778" cy="313674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х1оллам Соьлжа-Г1алахь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photo_2018-10-05_17-55-5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4223" y="925974"/>
            <a:ext cx="6891920" cy="5081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9707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1661" y="1053296"/>
            <a:ext cx="1990327" cy="1898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х1оллам Соьлжа-Г1алахь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 descr="https://upload.wikimedia.org/wikipedia/commons/thumb/7/75/Grozny-tank.jpg/220px-Grozny-tank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309" y="609600"/>
            <a:ext cx="5752618" cy="5744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27742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2358" y="1138335"/>
            <a:ext cx="1959430" cy="4758612"/>
          </a:xfrm>
        </p:spPr>
        <p:txBody>
          <a:bodyPr/>
          <a:lstStyle/>
          <a:p>
            <a:r>
              <a:rPr lang="ru-RU" dirty="0" err="1" smtClean="0"/>
              <a:t>Маташ</a:t>
            </a:r>
            <a:r>
              <a:rPr lang="ru-RU" dirty="0" smtClean="0"/>
              <a:t> Мазаев ц1арах болу </a:t>
            </a:r>
            <a:r>
              <a:rPr lang="ru-RU" dirty="0" err="1" smtClean="0"/>
              <a:t>урам</a:t>
            </a:r>
            <a:r>
              <a:rPr lang="ru-RU" dirty="0" smtClean="0"/>
              <a:t> Соьлжа-Г1алахь</a:t>
            </a:r>
            <a:endParaRPr lang="ru-RU" dirty="0"/>
          </a:p>
        </p:txBody>
      </p:sp>
      <p:pic>
        <p:nvPicPr>
          <p:cNvPr id="1026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967"/>
          <a:stretch>
            <a:fillRect/>
          </a:stretch>
        </p:blipFill>
        <p:spPr bwMode="auto">
          <a:xfrm>
            <a:off x="1248508" y="553617"/>
            <a:ext cx="6029369" cy="507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6803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584" y="509287"/>
            <a:ext cx="8387862" cy="553207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гӀаравелира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волуш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лаьцна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йаззамаш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бевлира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газеташкахь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Ленинан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некъ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даиман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хьеший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баркалла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олура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иштта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кӀант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кхиаварна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Меттигера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бахархой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богӀура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колхозан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кхолламан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секретарь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махкахочух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йеша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дехар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Училищан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баьччалла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сих-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тӀеозабора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курсанташ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цӀарца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Кхелхинчул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тӀаьхьа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кхолламан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Цунах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лаьцна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жайна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шлем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тиллина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Пхьаьрмат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Кагермановн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билгалонаш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а,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Мамакаев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Ӏарбин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Чевнаш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капитане».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уллохь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волуш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даьхна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«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фильм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йукъадахана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934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614" y="680289"/>
            <a:ext cx="7789985" cy="529073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цӀарах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урамаш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Соьлжа-ГӀалахь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Устар-ГӀордахь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ЧӀуьлга-Йуьртахь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Иштта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Соьлжа-ГӀалахь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Сийлаллин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Аллейхь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2012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хӀоттийна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хӀоллам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Т-34-85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экъана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йаздина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шлем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тиллина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Пхьаьрмат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тӀемлошна-танкисташна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тӀамехь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эгна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479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9040" y="1269243"/>
            <a:ext cx="2804962" cy="4230806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Мазаев» д1айаьхьира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кхетош-кхиорхоша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лакхарчу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тобанера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Муртазалиев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Арсена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Селимас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а, Мусаев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Темирсолтан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Мадийс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7491" y="928688"/>
            <a:ext cx="4773723" cy="5113337"/>
          </a:xfrm>
        </p:spPr>
      </p:pic>
    </p:spTree>
    <p:extLst>
      <p:ext uri="{BB962C8B-B14F-4D97-AF65-F5344CB8AC3E}">
        <p14:creationId xmlns:p14="http://schemas.microsoft.com/office/powerpoint/2010/main" xmlns="" val="3506176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0108" y="982639"/>
            <a:ext cx="2613894" cy="4230805"/>
          </a:xfrm>
        </p:spPr>
        <p:txBody>
          <a:bodyPr>
            <a:normAutofit fontScale="90000"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Къамел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хан д1айахьар (беседа).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Коьчал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Йуккъерчу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тобанера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кхетош-кхиорхочо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Алиев 1илмади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Займана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д1айаьхьира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къамел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хан.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815" y="669131"/>
            <a:ext cx="5217382" cy="5313362"/>
          </a:xfrm>
        </p:spPr>
      </p:pic>
    </p:spTree>
    <p:extLst>
      <p:ext uri="{BB962C8B-B14F-4D97-AF65-F5344CB8AC3E}">
        <p14:creationId xmlns:p14="http://schemas.microsoft.com/office/powerpoint/2010/main" xmlns="" val="194671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168" y="756138"/>
            <a:ext cx="9179170" cy="587615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1алашо: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г1уллакх, т1еман г1уллакх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довзуьйтуш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дозуш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къамел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д1адахьар;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довзийтар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т1еман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йаьхха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орденаш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мидалш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гайтар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йовзийтар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муьлхачу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батальонехь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т1ом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муьлхачу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т1емашкахь ч1евнаш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д1ахаитар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Дакъалоцурш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лакхарчу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йуккъерчу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лахарчу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тобанашкара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кхиорхойн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дай-наной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куьйгалхо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лорйиша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кхочушйаран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йеххачу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товбецан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баттера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х1утосург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кхаччалц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д1айахьаран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меттиг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Гуьмсан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к1оштан Гуьмсан-Г1алин 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ц1е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берийн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78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621" y="1306286"/>
            <a:ext cx="2784143" cy="3773714"/>
          </a:xfrm>
        </p:spPr>
        <p:txBody>
          <a:bodyPr>
            <a:normAutofit fontScale="90000"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Къамел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кхиоран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д1абахьар.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Коьчал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Хьамзатханан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к1ант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аняти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д1айахьира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лахарчу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тобанера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кхетош-кхиорхочо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Исраилов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1умаран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Раянас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5754" y="887104"/>
            <a:ext cx="6101861" cy="5019343"/>
          </a:xfrm>
        </p:spPr>
      </p:pic>
    </p:spTree>
    <p:extLst>
      <p:ext uri="{BB962C8B-B14F-4D97-AF65-F5344CB8AC3E}">
        <p14:creationId xmlns:p14="http://schemas.microsoft.com/office/powerpoint/2010/main" xmlns="" val="4205894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8941" y="1014267"/>
            <a:ext cx="2554513" cy="4818742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Исбаьхьа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кхолларалла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кхиор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сурт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диллар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Коьчал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«Танк».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д1айахьира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йуккъерчу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тобанера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Мутаев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Романан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йо1а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Аминас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714" y="609600"/>
            <a:ext cx="5863999" cy="5432425"/>
          </a:xfrm>
        </p:spPr>
      </p:pic>
    </p:spTree>
    <p:extLst>
      <p:ext uri="{BB962C8B-B14F-4D97-AF65-F5344CB8AC3E}">
        <p14:creationId xmlns:p14="http://schemas.microsoft.com/office/powerpoint/2010/main" xmlns="" val="2453609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8973" y="1248230"/>
            <a:ext cx="2470245" cy="413657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Кхетош-кхиорхошна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д1айаьхьира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лакхара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кхетош-кхиорхочо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Хизиран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Жарадатс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245" y="894557"/>
            <a:ext cx="6109067" cy="4662182"/>
          </a:xfrm>
        </p:spPr>
      </p:pic>
    </p:spTree>
    <p:extLst>
      <p:ext uri="{BB962C8B-B14F-4D97-AF65-F5344CB8AC3E}">
        <p14:creationId xmlns:p14="http://schemas.microsoft.com/office/powerpoint/2010/main" xmlns="" val="4051704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2628" y="1277257"/>
            <a:ext cx="2801258" cy="3701143"/>
          </a:xfrm>
        </p:spPr>
        <p:txBody>
          <a:bodyPr>
            <a:normAutofit fontScale="90000"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Кхиорхойн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дай-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наношна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д1айаьхьира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лакхара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кхетош-кхиорхочо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Хизиран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Жарадатс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лорйишас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Мимиев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Саламудин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Заринас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25415" y="943372"/>
            <a:ext cx="5943723" cy="479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3425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1745" y="1312768"/>
            <a:ext cx="2279176" cy="40260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Гуьмсе-Г1алин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15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ц1е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йолчу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берийн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бешара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кхиорхошан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суьрташ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гайтаме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дахкар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84737" y="609600"/>
            <a:ext cx="5275385" cy="543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5367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2120" y="1119116"/>
            <a:ext cx="2019868" cy="4599296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ловзарш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д1адаьх1ира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лахарчу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тобанера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кхетош-кхиорхочо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Элиханов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Рахьими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йо1а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Зайнапа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446" y="609600"/>
            <a:ext cx="4839706" cy="5263662"/>
          </a:xfrm>
        </p:spPr>
      </p:pic>
    </p:spTree>
    <p:extLst>
      <p:ext uri="{BB962C8B-B14F-4D97-AF65-F5344CB8AC3E}">
        <p14:creationId xmlns:p14="http://schemas.microsoft.com/office/powerpoint/2010/main" xmlns="" val="1733389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39789"/>
            <a:ext cx="8596668" cy="13208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Информационни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ресурсаш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2908" y="1869743"/>
            <a:ext cx="7111094" cy="41716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Оьрсийн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словарь 40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эзар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Авторш: 1. Т.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Карасаев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А.Г.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Мациев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Москва издательство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Оьрсийн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1978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Интернет.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96602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492" y="382137"/>
            <a:ext cx="8686800" cy="565922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Дерзор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товбецан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баттахь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дуьйна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кхочушйеш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ткъа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дерзор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Толламан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леринчу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даздаршца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Ладог1арна,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хьовсарна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массарна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баркалла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661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00043" cy="72148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(актуальность проекта)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1262" y="1331089"/>
            <a:ext cx="8475784" cy="4710273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боккхачу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т1амо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д1адаханчу б1ешарахь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доккха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махкана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х1аллак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валлал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салттий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Зенаш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шахьаршкахь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йарташкахь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йаккхийн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г1ишлойн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заводашна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аьчка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некъашна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йалташна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Даккхий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зенаш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ишколш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х1аллак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1илма 1амор т1ехь,.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Толамца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т1ом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бара. Ч1ог1а г1араваьлла т1ом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вара.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Таханлерачу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дийне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схьадеана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къаьсттина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тидам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белхаш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д1ахьо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ишколошкахь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кхийолчу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учрежденешкахь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Патриоталлин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декхар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Даймахке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ч1аг1бар,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дозаллица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гайта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йолуш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санна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турпалхоша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мохк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маьрша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баьккхина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ирсе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даларна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шаре мел долу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даз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боккха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т1ом д1абаьлла де – 9 май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176992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5414" y="601885"/>
            <a:ext cx="8510955" cy="5439478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Дозаллица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т1амехь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эгначу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дай, де-дай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латта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хилийтарна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хилларг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дийцарца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дуьйцуш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гойтуш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Даймахке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бохуьйтуш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лардан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хаитар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декъар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хьехароша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кхетош-кхиорхоша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къаьсттина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дагчохь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ч1аг1дан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г1иллакхах,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оьздангаллех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д1а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1амош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бар. Проблема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кхочуш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хьалхьарчу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классашкахь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турпалхойх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лаьцна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к1еззиг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хаарш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ц1ерш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хаьа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цундела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лсам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тидам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деношна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май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саннарш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хазахетарца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т1елоцур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Г1иллакх-оьздангалло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вовшашца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дика ч1аг1луш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дикачу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аг1ор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масалла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Диканиг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вовшашна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гойтуш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г1иллакхе 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бевла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т1еоьцур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Турпалхойх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кхинхьегамхойх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къаной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ч1ог1а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къахегна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ч1ог1а дика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йазйина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039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2908" y="609600"/>
            <a:ext cx="5275384" cy="67519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Кхеторан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00537"/>
            <a:ext cx="8596668" cy="4640825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Уггаре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кхоллаелла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1алашо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халкъан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синхааман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Даймахке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хуьлу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тайпа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синхаамца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доьзаллехь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жима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воккхачо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д1абахьа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синхааман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гойтуш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Т1едиллинарг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кхочушдар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кхиорхошна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боккха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т1еман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йовзийтар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турпалхойн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синхааман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дозалла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къонахалла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ц1еран    т1амехь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т1еман г1уллакх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довзийтар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кхиорхошна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ларам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кхоаме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лоруш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безамна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т1аьхьар-т1аьхьалонна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ларамца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кхетош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кхиоран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болх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д1абахьар;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ч1аг1бар,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майра-къонахаллица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мостаг1чух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Даймохк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ларбеш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т1ом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д1ах1итта 1амор; т1екхуьучу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кегирхошна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боккхачу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ларам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1амор.</a:t>
            </a:r>
          </a:p>
        </p:txBody>
      </p:sp>
    </p:spTree>
    <p:extLst>
      <p:ext uri="{BB962C8B-B14F-4D97-AF65-F5344CB8AC3E}">
        <p14:creationId xmlns:p14="http://schemas.microsoft.com/office/powerpoint/2010/main" xmlns="" val="678947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892" y="544513"/>
            <a:ext cx="3552093" cy="541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1875" y="879677"/>
            <a:ext cx="616406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Жималлийн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шераш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Мазаев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вина 1908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Теркан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Лакха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неврехь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Мазаевг1еран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Хьамзатханан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доьзаллехь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1918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еркан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г1азакхийн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латташ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1едало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схьадохучу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доьзалан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делира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Эна-Хишкахь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Михайловскехь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ерноводскехь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кхелхира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уьш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Цигахь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Маташа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ворх1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ишкол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чекхйаькхира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доттаг1ашца Ибрагимов  1елица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Казалиев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Ибрах1имца 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йуьртахь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дуьххьарлера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комсомолхо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хилира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1929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йукхавахара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т1аьхьа 1930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Киеве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вахара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1933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дешар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чекхдаьлчул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т1аьхьа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артиллерийси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разведке командир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бронеразведки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26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танковски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батальоне д1ахьажира 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275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г1уллакх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9184" y="1400537"/>
            <a:ext cx="8387862" cy="4640825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хенахь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дукх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йукъ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йулуш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Къилбаседа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Кавказехь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лакхарчу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т1ег1анера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обаргалла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хилла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рожехь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нислора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комсомолхой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обаргаш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къола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дора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мехкдаьттан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промыслашна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т1елетара ц1ерпоштана.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куьйгаллехь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волуш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Мазаевс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кхоьллира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комсомолхойн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обаргашна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дуьхьала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т1ом бора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кечаман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хадийна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вера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воцуш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райкомо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хьажийра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советийн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ишколе.1926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чекхйаьккхина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дахар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белхаца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т1елецира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Москохора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вайн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Соьлжа-Г1алин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обкоман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меттиг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белира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Н.Э.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Бауманан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ц1арах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йолчу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Лакхарчу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училище. СССР-ран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коьртачу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шахьарехь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Нохчийнчоьнан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комсомолан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хаьржира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Москва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вахара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1929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Мазаевс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 ВКП(б)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чекхйаьккхина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Баумански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райкомо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партийни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билет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960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21" y="104173"/>
            <a:ext cx="8182181" cy="6366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Т1еман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г1уллакх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740781"/>
            <a:ext cx="7825154" cy="530058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1930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училище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чекхйаьккхича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эскаре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кхайкхира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цигара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Киевн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бронетанкин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училище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вахара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1935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училище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чекхйаьккхича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Мазаев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Киевхь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механизаци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йинчу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йаккхий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тоьпийн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разведкийн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бригадан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взводан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х1оттийра.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бахьна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долуш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цхьана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баттана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мукъавалийтира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бутт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ц1ахь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баьккхира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ц1а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лерина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той х1оттийра.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Отпускера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йухавирзича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билгалвелира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иевн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йаккхийчу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манёврашкахь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цунна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совгатна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цӀарца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долу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сахьт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Киевн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т1еман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гуонан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куьйгара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хӀоттийра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Староконстантиновера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26-гӀа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бригадан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бронеразведкин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Бригадан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йукъахь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дакъа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лецира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БАЦӀЭ Польше 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йоьдуш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тӀехьа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хьажийра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курсашка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баьччийн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туойархьама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Уьш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чекхйаьхча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кхоссархойн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дивизица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хьажийра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Ӏаьнан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тӀаме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гӀовс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даржехь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76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030" y="636608"/>
            <a:ext cx="7708971" cy="5404755"/>
          </a:xfrm>
        </p:spPr>
        <p:txBody>
          <a:bodyPr>
            <a:normAutofit lnSpcReduction="10000"/>
          </a:bodyPr>
          <a:lstStyle/>
          <a:p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Тупури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-Сари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кӀоштехь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Маннергейман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могIанахь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бовлуш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къаьстира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дахьийтира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кехаташ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совгӀат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1941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мартехь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дехьаваьккхира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8-гӀа 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механизаци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йинчу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корпусан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йукъахь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34-гӀа 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дивизин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баьчча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дарже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Сийлахь</a:t>
            </a:r>
            <a:r>
              <a:rPr lang="ru-RU" sz="2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Даймехкан</a:t>
            </a:r>
            <a:r>
              <a:rPr lang="ru-RU" sz="2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2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тIом</a:t>
            </a:r>
            <a:r>
              <a:rPr lang="ru-RU" sz="22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Мазаев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Маташан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болабелира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Карпаташкахь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т1ом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болабелчхьана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дуьйна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дакъа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лецира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Маташа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т1ом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беш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тӀамехь цуьнан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батальона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делла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доза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лардина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Ӏаш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аьттонца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лиетара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Берестечко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а, 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Лешнев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агӀора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Кхин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хьалхарчу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деношкахь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цуьнан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корпусан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аьтту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йоццучу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хенан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Польшин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латаран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дӀалаца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1939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шарахь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дуьйна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немцойн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оккупацехь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бахьнехь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Мазаев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шолгӀа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 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Турпал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цӀе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йала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дахьийтира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кехаташ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йелира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ЦIиен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Байракхан</a:t>
            </a:r>
            <a:r>
              <a:rPr lang="ru-RU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орден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Оцу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тӀемашкахь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чевнаш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йира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когах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гайх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кхетна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058953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1161</TotalTime>
  <Words>1090</Words>
  <Application>Microsoft Office PowerPoint</Application>
  <PresentationFormat>Произвольный</PresentationFormat>
  <Paragraphs>62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Грань</vt:lpstr>
      <vt:lpstr>Проектан презентаци  «Йовр йоцу ц1е»  Турпалхо Мазаев Хьамзатханан к1ант Маташ</vt:lpstr>
      <vt:lpstr>1алашо: Мазаев Маташан кхолларала, партин г1уллакх, т1еман г1уллакх довзуьйтуш дозуш долу къамел д1адахьар; сурт довзийтар; т1еман хенахь цо йаьхха орденаш (мидалш) гайтар, йовзийтар; муьлхачу батальонехь т1ом бина; муьлхачу т1емашкахь ч1евнаш хилла и Сийлахь Даймехкан Турпалхо хилар д1ахаитар.  Дакъалоцурш: лакхарчу а, йуккъерчу а, лахарчу а тобанашкара бераш,, кхиорхойн дай-наной, музыкальни куьйгалхо, лорйиша, кхетош-кхиорхой. Проект кхочушйаран мур: йеххачу хенахь (товбецан баттера х1утосург бутт  кхаччалц).  Проект д1айахьаран меттиг: Гуьмсан муниципальни к1оштан Гуьмсан-Г1алин  № 15 «Машар» ц1е йолу берийн беш.</vt:lpstr>
      <vt:lpstr>      Актуальни проект (актуальность проекта)</vt:lpstr>
      <vt:lpstr>Слайд 4</vt:lpstr>
      <vt:lpstr>            Кхеторан болх</vt:lpstr>
      <vt:lpstr>Слайд 6</vt:lpstr>
      <vt:lpstr>                          Партин г1уллакх</vt:lpstr>
      <vt:lpstr>                 Т1еман г1уллакх</vt:lpstr>
      <vt:lpstr>Слайд 9</vt:lpstr>
      <vt:lpstr>Слайд 10</vt:lpstr>
      <vt:lpstr>Слайд 11</vt:lpstr>
      <vt:lpstr>        Т1еман г1уллакхех лаьцна дакъа</vt:lpstr>
      <vt:lpstr>Мазаев Маташан х1оллам Соьлжа-Г1алахь</vt:lpstr>
      <vt:lpstr>  Мазаев Маташан х1оллам Соьлжа-Г1алахь</vt:lpstr>
      <vt:lpstr>Маташ Мазаев ц1арах болу урам Соьлжа-Г1алахь</vt:lpstr>
      <vt:lpstr>Слайд 16</vt:lpstr>
      <vt:lpstr>Слайд 17</vt:lpstr>
      <vt:lpstr>Мероприяти «Турпалхо Маташ Мазаев» д1айаьхьира кхетош-кхиорхоша лакхарчу тобанера Муртазалиев Арсена йо1а Селимас а, Мусаев Темирсолтан йо1а Мадийс</vt:lpstr>
      <vt:lpstr>Къамел деш хан д1айахьар (беседа).  Коьчал: Турпалхо Маташ Мазаев» Йуккъерчу тобанера кхетош-кхиорхочо Алиев 1илмади йо1а Займана д1айаьхьира къамел деш хан.</vt:lpstr>
      <vt:lpstr>Къамел кхиоран болх д1абахьар.  Коьчал: «Турпалхо Мазаев Хьамзатханан к1ант Маташ». Заняти д1айахьира лахарчу тобанера кхетош-кхиорхочо Исраилов 1умаран йо1а Раянас.</vt:lpstr>
      <vt:lpstr>Исбаьхьа-кхолларалла кхиор (сурт диллар). Коьчал : «Танк».Заняти д1айахьира йуккъерчу тобанера Мутаев Романан йо1а Аминас    </vt:lpstr>
      <vt:lpstr>Кхетош-кхиорхошна лерина консультаци д1айаьхьира лакхара кхетош-кхиорхочо Хизиран йо1а Матаева Жарадатс</vt:lpstr>
      <vt:lpstr>Кхиорхойн дай-наношна лерина консультаци д1айаьхьира лакхара кхетош-кхиорхочо Хизиран йо1а Матаева Жарадатс, лорйишас Мимиев Саламудин йо1а Заринас.</vt:lpstr>
      <vt:lpstr>Гуьмсе-Г1алин  № 15 «Машар» ц1е йолчу берийн бешара кхиорхошан  суьрташ гайтаме дахкар </vt:lpstr>
      <vt:lpstr>Каде ловзарш д1адаьх1ира лахарчу тобанера кхетош-кхиорхочо Элиханов Рахьими йо1а Зайнапа </vt:lpstr>
      <vt:lpstr>                  Информационни ресурсаш</vt:lpstr>
      <vt:lpstr>Слайд 27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«Йовр йоцу ц1е» Турпалхо Мазаев Хьамзатан к1ант Маташ</dc:title>
  <dc:creator>Пользователь</dc:creator>
  <cp:lastModifiedBy>1</cp:lastModifiedBy>
  <cp:revision>89</cp:revision>
  <dcterms:created xsi:type="dcterms:W3CDTF">2025-01-13T11:10:24Z</dcterms:created>
  <dcterms:modified xsi:type="dcterms:W3CDTF">2025-02-07T09:58:50Z</dcterms:modified>
</cp:coreProperties>
</file>