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notesMasterIdLst>
    <p:notesMasterId r:id="rId23"/>
  </p:notesMasterIdLst>
  <p:sldIdLst>
    <p:sldId id="256" r:id="rId2"/>
    <p:sldId id="257" r:id="rId3"/>
    <p:sldId id="258" r:id="rId4"/>
    <p:sldId id="262" r:id="rId5"/>
    <p:sldId id="264" r:id="rId6"/>
    <p:sldId id="263" r:id="rId7"/>
    <p:sldId id="275" r:id="rId8"/>
    <p:sldId id="259" r:id="rId9"/>
    <p:sldId id="260" r:id="rId10"/>
    <p:sldId id="261" r:id="rId11"/>
    <p:sldId id="276" r:id="rId12"/>
    <p:sldId id="272" r:id="rId13"/>
    <p:sldId id="267" r:id="rId14"/>
    <p:sldId id="269" r:id="rId15"/>
    <p:sldId id="277" r:id="rId16"/>
    <p:sldId id="278" r:id="rId17"/>
    <p:sldId id="279" r:id="rId18"/>
    <p:sldId id="271" r:id="rId19"/>
    <p:sldId id="273" r:id="rId20"/>
    <p:sldId id="270" r:id="rId21"/>
    <p:sldId id="266" r:id="rId2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9" autoAdjust="0"/>
    <p:restoredTop sz="85613" autoAdjust="0"/>
  </p:normalViewPr>
  <p:slideViewPr>
    <p:cSldViewPr>
      <p:cViewPr varScale="1">
        <p:scale>
          <a:sx n="88" d="100"/>
          <a:sy n="88" d="100"/>
        </p:scale>
        <p:origin x="-12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945DFB4-542D-4DE5-BDA4-98F3B6CC9215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6780C62-18AE-4671-9E5D-FE33029858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601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0C62-18AE-4671-9E5D-FE330298581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61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47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151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390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5153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6606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5389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0672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361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017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919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591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430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14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463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458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355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88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8D8E0FA-4A1C-43E8-A84F-D69F1B5CF236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F4F47DE-78BF-4E51-8CCB-6887D9E41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10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3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4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345" y="692696"/>
            <a:ext cx="7772400" cy="1512168"/>
          </a:xfrm>
        </p:spPr>
        <p:txBody>
          <a:bodyPr>
            <a:normAutofit/>
          </a:bodyPr>
          <a:lstStyle/>
          <a:p>
            <a:r>
              <a:rPr lang="ru-RU" sz="9600" cap="none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9600" cap="none" dirty="0">
              <a:ln w="0"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897" y="2420888"/>
            <a:ext cx="7632848" cy="3816424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Кхетам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кхиорхо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СУЛАЙМАНОВА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Жарадат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Асланбековна</a:t>
            </a:r>
            <a:endParaRPr lang="ru-RU" b="1" dirty="0" smtClean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бюджетни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школал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хьалхара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дешаран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учреждени</a:t>
            </a:r>
            <a:r>
              <a:rPr lang="ru-RU" b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Гуьмсан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к1оштан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Гуьмсе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г1алан «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Берийн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беш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№ 15 «</a:t>
            </a:r>
            <a:r>
              <a:rPr lang="ru-RU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Машар</a:t>
            </a:r>
            <a:r>
              <a:rPr lang="ru-RU" b="1" dirty="0" smtClean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2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11560" y="9087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Дай – </a:t>
            </a:r>
            <a:r>
              <a:rPr lang="ru-RU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наношца</a:t>
            </a:r>
            <a:r>
              <a:rPr lang="ru-RU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къамел</a:t>
            </a:r>
            <a:r>
              <a:rPr lang="ru-RU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д1адахьар</a:t>
            </a:r>
            <a:endParaRPr lang="ru-RU" b="1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564904"/>
            <a:ext cx="5398914" cy="3462966"/>
          </a:xfrm>
        </p:spPr>
      </p:pic>
    </p:spTree>
    <p:extLst>
      <p:ext uri="{BB962C8B-B14F-4D97-AF65-F5344CB8AC3E}">
        <p14:creationId xmlns:p14="http://schemas.microsoft.com/office/powerpoint/2010/main" xmlns="" val="15469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1122" y="1772816"/>
            <a:ext cx="5639757" cy="43730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692696"/>
            <a:ext cx="562788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n w="0"/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Ткъе</a:t>
            </a:r>
            <a:r>
              <a:rPr lang="ru-RU" sz="2800" b="1" dirty="0">
                <a:ln w="0"/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кхоалг1ачу февраль </a:t>
            </a:r>
            <a:r>
              <a:rPr lang="ru-RU" sz="2800" b="1" dirty="0" err="1">
                <a:ln w="0"/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беттан</a:t>
            </a:r>
            <a:r>
              <a:rPr lang="ru-RU" sz="2800" b="1" dirty="0">
                <a:ln w="0"/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ln w="0"/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ln w="0"/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леран</a:t>
            </a:r>
            <a:r>
              <a:rPr lang="ru-RU" sz="2800" b="1" dirty="0" smtClean="0">
                <a:ln w="0"/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мероприяти</a:t>
            </a:r>
            <a:r>
              <a:rPr lang="ru-RU" sz="2800" b="1" dirty="0">
                <a:ln w="0"/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д1аяхьар</a:t>
            </a:r>
            <a:endParaRPr lang="ru-RU" sz="2800" b="1" cap="none" spc="0" dirty="0">
              <a:ln w="0"/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3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204864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амалш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кхуьу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шаьш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бехаш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ламасташ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1ема. Х1усмашкахь г1иллакх-г1уллакх,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озьдангалла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алсама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йала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Баккхийчера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кегирхойн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уьйр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Кхетам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кхиорхойн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ламастийн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корматалла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к1орге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9194" y="1124744"/>
            <a:ext cx="75280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ХИЛА ЙИШ ЙОЛУ Х1ОТТАМ</a:t>
            </a:r>
            <a:endParaRPr lang="ru-RU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17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797662" cy="115196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«Марша </a:t>
            </a:r>
            <a:r>
              <a:rPr lang="ru-RU" sz="280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ба </a:t>
            </a:r>
            <a:r>
              <a:rPr lang="ru-RU" sz="2800" b="1" dirty="0" err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хьо</a:t>
            </a:r>
            <a:r>
              <a:rPr lang="ru-RU" sz="280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, Шах1ру Рамадан!» </a:t>
            </a:r>
            <a: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мероприяти</a:t>
            </a:r>
            <a: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д1айахьар</a:t>
            </a:r>
            <a:endParaRPr lang="ru-RU" sz="2800" b="1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772816"/>
            <a:ext cx="5976664" cy="411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7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797662" cy="11519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ламасташ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г1иллакх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оьздангалла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844824"/>
            <a:ext cx="6825543" cy="42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7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WhatsApp Video 2022-04-17 at 14.05.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3400" y="1143000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69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848872" cy="615449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хелхар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эшар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1амор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WhatsApp Video 2022-04-17 at 14.12.5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51383" y="1196752"/>
            <a:ext cx="7516327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0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189" y="618519"/>
            <a:ext cx="7775100" cy="578233"/>
          </a:xfrm>
        </p:spPr>
        <p:txBody>
          <a:bodyPr>
            <a:noAutofit/>
          </a:bodyPr>
          <a:lstStyle/>
          <a:p>
            <a:r>
              <a:rPr 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пешахь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хьокхум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боттуш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д1агайтар 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WhatsApp Video 2022-04-17 at 14.45.2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2315" y="1196752"/>
            <a:ext cx="763284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9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0378992"/>
              </p:ext>
            </p:extLst>
          </p:nvPr>
        </p:nvGraphicFramePr>
        <p:xfrm>
          <a:off x="683568" y="2060848"/>
          <a:ext cx="7647940" cy="1815023"/>
        </p:xfrm>
        <a:graphic>
          <a:graphicData uri="http://schemas.openxmlformats.org/drawingml/2006/table">
            <a:tbl>
              <a:tblPr firstRow="1" firstCol="1" bandRow="1"/>
              <a:tblGrid>
                <a:gridCol w="1617345"/>
                <a:gridCol w="603059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Болх д1абахьар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Кхолламан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Берийн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шира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ловзар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Тахьтарг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Чиллан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Дай-наношца къамел д1адахьар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Бекарг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Заняти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д1аяхьар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Нохчийн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къоман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ламасташ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г1иллакх-оьздангалла»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«Марша ба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хьо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Шах1ру Рамадан!»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д1айахьар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Нохчийн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хелхар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а,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эшар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1амор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Оханан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Нохчийн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пешахь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хьокхум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боттуш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берашна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д1агайтар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Х1утоссург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Жам1 дар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1188640" y="908720"/>
            <a:ext cx="978420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itchFamily="34" charset="0"/>
                <a:cs typeface="Times New Roman" pitchFamily="18" charset="0"/>
              </a:rPr>
              <a:t>ПРОЕКТ КХОЧУШЙАР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aramond" panose="02020404030301010803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15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204864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г1иллакх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далош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аьлча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цхьа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лекха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б1ов ю.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х1ора 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чкъуро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цхьацца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кхериг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буьллуш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йоьттина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лакхаяьккхина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Цундела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х1ора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нохчочун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декхар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б1ов 1алашъяр,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лакхаяккхарехь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дакъалацар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г1иллакх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г1ала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йохор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яц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нагахь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х1орамма 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1алашъяхь,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леларца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вистхиларца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дечу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г1уллакхца.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лаьттар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деха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7134" y="836712"/>
            <a:ext cx="2457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Дерзор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9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7584" y="1196752"/>
            <a:ext cx="7632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3988" defTabSz="804863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Вижарца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г1аттарца, саде1ар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саццалц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3988" defTabSz="804863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Вайца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иэбелла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693988" defTabSz="804863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Аганан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г1ожера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упхане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кхаччалц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2693988" defTabSz="804863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некъан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накъост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метта-мотт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04863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04863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хаъара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1илманчаша,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яздархоша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поэташа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яздина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вайнехан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г1иллакх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оьздангаллехь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доьзал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балхах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804863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б1ешарахь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хьалха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кхоьллина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вайнехан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г1иллакхаш,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эшарш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иллеш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кицанаш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туьйранаш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д1ахьехар ч1ог1а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мехаллехь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677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61" y="3140968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Udo-023.do95.ru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1340768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Адрес сайта</a:t>
            </a:r>
            <a:endParaRPr lang="ru-RU" sz="7200" b="1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80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556792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БАРКАЛЛА </a:t>
            </a:r>
          </a:p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ТЕРГО ЙАРНА!</a:t>
            </a:r>
            <a:endParaRPr lang="ru-RU" sz="8000" b="1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50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54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коьчал</a:t>
            </a:r>
            <a:r>
              <a:rPr lang="ru-RU" sz="54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:</a:t>
            </a:r>
            <a:endParaRPr lang="ru-RU" sz="5400" b="1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852936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культурина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чудигар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г1иллакх,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бешахь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1амор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7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204864"/>
            <a:ext cx="69127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Г1иллакх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оьздангаллица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амалш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кхолла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вовшех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тохар.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1аламе,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эшаршка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иллешка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хелхаре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совбаккхар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мукъамаш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г1ирсаш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бойзийтар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хьалхалера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туьйранаш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аларш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х1етал-металш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кицанаш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довзийтар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980728"/>
            <a:ext cx="7446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ПРОЕКТАН 1АЛАШО</a:t>
            </a:r>
          </a:p>
        </p:txBody>
      </p:sp>
    </p:spTree>
    <p:extLst>
      <p:ext uri="{BB962C8B-B14F-4D97-AF65-F5344CB8AC3E}">
        <p14:creationId xmlns:p14="http://schemas.microsoft.com/office/powerpoint/2010/main" xmlns="" val="379834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492896"/>
            <a:ext cx="7704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Дицдан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йоцуш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дай г1иллакхаш,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дицдина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дуккха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кегийрахоша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Тахана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лерачу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бешашкахь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ишколашкахь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тидам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т1ебахийтина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куьйгалхо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Ахьмад-Хьаьжин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Рамзан. Х1ора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мокъа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дийнатин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хасстоьмийн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стоьмийн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акхаройн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олхазарийн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д1а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кхечу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х1уманийн ц1ерш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йовзуьйтуш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къахьоьгу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Тхуна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ч1ог1а г1о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оьцу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Алихана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х1оттийна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хьалхара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книга»,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Абдрахманова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Жарадата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Джунаидова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Саламбека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х1оттийна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хазна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ц1е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11660" y="956627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ПРОЕКТАН КОЬЧАЛЛИЙН </a:t>
            </a:r>
            <a:endParaRPr lang="en-US" sz="3600" b="1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МАЬ1НА</a:t>
            </a:r>
          </a:p>
        </p:txBody>
      </p:sp>
    </p:spTree>
    <p:extLst>
      <p:ext uri="{BB962C8B-B14F-4D97-AF65-F5344CB8AC3E}">
        <p14:creationId xmlns:p14="http://schemas.microsoft.com/office/powerpoint/2010/main" xmlns="" val="1301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844824"/>
            <a:ext cx="6068693" cy="4437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83671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Тахьтаргех</a:t>
            </a:r>
            <a:r>
              <a:rPr lang="ru-RU" sz="40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ловзар</a:t>
            </a:r>
            <a:endParaRPr lang="ru-RU" sz="4000" b="1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4-17 at 13.52.4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1124744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553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60648"/>
            <a:ext cx="6408711" cy="52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0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969" y="1844824"/>
            <a:ext cx="6529772" cy="4113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69269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Белхан</a:t>
            </a:r>
            <a: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накъосташца</a:t>
            </a:r>
            <a: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г1иллакхех </a:t>
            </a:r>
            <a:r>
              <a:rPr lang="ru-RU" sz="28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лаьцна</a:t>
            </a:r>
            <a: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къамел</a:t>
            </a:r>
            <a: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д1адахьар</a:t>
            </a:r>
            <a:endParaRPr lang="ru-RU" sz="2800" b="1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6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313</TotalTime>
  <Words>460</Words>
  <Application>Microsoft Office PowerPoint</Application>
  <PresentationFormat>Экран (4:3)</PresentationFormat>
  <Paragraphs>55</Paragraphs>
  <Slides>21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Капля</vt:lpstr>
      <vt:lpstr>Проект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Дай – наношца къамел д1адахьар</vt:lpstr>
      <vt:lpstr>Слайд 11</vt:lpstr>
      <vt:lpstr>Слайд 12</vt:lpstr>
      <vt:lpstr>«Марша ба хьо, Шах1ру Рамадан!»  мероприяти д1айахьар</vt:lpstr>
      <vt:lpstr>«Нохчийн къоман ламасташ, г1иллакх оьздангалла»</vt:lpstr>
      <vt:lpstr>Слайд 15</vt:lpstr>
      <vt:lpstr>Нохчийн хелхар а, эшар а, 1амор</vt:lpstr>
      <vt:lpstr>Нохчийн пешахь – хьокхум боттуш берашна д1агайтар 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Aser</dc:creator>
  <cp:lastModifiedBy>1</cp:lastModifiedBy>
  <cp:revision>30</cp:revision>
  <cp:lastPrinted>2022-04-17T12:38:22Z</cp:lastPrinted>
  <dcterms:created xsi:type="dcterms:W3CDTF">2022-04-16T16:23:08Z</dcterms:created>
  <dcterms:modified xsi:type="dcterms:W3CDTF">2022-04-18T06:58:47Z</dcterms:modified>
</cp:coreProperties>
</file>