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8" r:id="rId2"/>
    <p:sldId id="313" r:id="rId3"/>
    <p:sldId id="341" r:id="rId4"/>
    <p:sldId id="429" r:id="rId5"/>
    <p:sldId id="432" r:id="rId6"/>
    <p:sldId id="433" r:id="rId7"/>
    <p:sldId id="416" r:id="rId8"/>
    <p:sldId id="357" r:id="rId9"/>
    <p:sldId id="394" r:id="rId10"/>
    <p:sldId id="396" r:id="rId11"/>
    <p:sldId id="398" r:id="rId12"/>
    <p:sldId id="430" r:id="rId13"/>
    <p:sldId id="431" r:id="rId14"/>
    <p:sldId id="428" r:id="rId15"/>
    <p:sldId id="425" r:id="rId16"/>
    <p:sldId id="403" r:id="rId17"/>
    <p:sldId id="434" r:id="rId18"/>
  </p:sldIdLst>
  <p:sldSz cx="9144000" cy="6858000" type="screen4x3"/>
  <p:notesSz cx="6858000" cy="9144000"/>
  <p:custShowLst>
    <p:custShow name="Произвольный показ 1" id="0">
      <p:sldLst>
        <p:sld r:id="rId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8000"/>
    <a:srgbClr val="00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88841" autoAdjust="0"/>
  </p:normalViewPr>
  <p:slideViewPr>
    <p:cSldViewPr>
      <p:cViewPr varScale="1">
        <p:scale>
          <a:sx n="75" d="100"/>
          <a:sy n="75" d="100"/>
        </p:scale>
        <p:origin x="-17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CF414-ACBC-4D3F-9703-46BC437181D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DFA43-EECC-47A9-96DF-5F8487112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FA43-EECC-47A9-96DF-5F8487112F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CB7D-2264-44CA-94CD-AE582FE355D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2D8BE-6657-401D-B890-2292190E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12a4e42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071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                            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Визитная карточка воспитателя 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15 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«Машар» г. Гудермес                                     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Эстамировой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Замидовны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успешной и результативной работы я использую интеграцию содержания образовательных областей.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2050" name="Picture 2" descr="C:\Users\User\Documents\загрузк\IMG_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00052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Users\User\AppData\Local\Temp\Rar$DIa0.175\IMG-20181101-WA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900486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https://apf.mail.ru/cgi-bin/readmsg/IMG_3068.jpg?id=15415030520000000627%3B0%3B1&amp;x-email=udo-02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 работе я использую информационно – коммуникативные, личностно – ориентированные, игровые технологии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F:\ПДД\20160407_103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 descr="C:\Users\User\Documents\загрузк\IMG_3209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11480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педагог – это педагог не только выполняющий свои обязанности, но находящийся в бесконечном поиске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5" name="Picture 2" descr="C:\Users\User\Documents\загрузк\d97ac125-a1bf-481e-81f7-7d1906253ad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114800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User\Documents\загрузк\IMG_320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043362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горжусь своей работой, с детворой занимаюсь с охотой, в мир большой открываю им дверцу.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ocuments\загрузк\IMG_3165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114800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User\AppData\Local\Temp\Rar$DIa0.564\IMG_3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357718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8000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4e07e9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AppData\Local\Temp\Rar$DIa0.082\IMG-20181101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6357982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загрузк\3efe13d8-87c5-411e-a70a-c978dd58fa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ser\Documents\загрузк\IMG_3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9075"/>
            <a:ext cx="8715436" cy="641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9286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себе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HOTO-2018-10-31-10-23-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987" b="12169"/>
          <a:stretch>
            <a:fillRect/>
          </a:stretch>
        </p:blipFill>
        <p:spPr>
          <a:xfrm>
            <a:off x="285720" y="928670"/>
            <a:ext cx="4286280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0" y="857232"/>
            <a:ext cx="4143404" cy="5715040"/>
          </a:xfrm>
        </p:spPr>
        <p:txBody>
          <a:bodyPr>
            <a:no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Эстамирова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Аза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Замидовна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№ 15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Гудермес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стаж: 4 года.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кредо: «Подарить сердце детям, стать настоящим мастером своего дела!»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Хобби: Кулинария.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В июне 2018 года окончила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Гудермесский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педагогический колледж им.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Джунаидова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С.С-А.                  по специальности «Учитель начальных классов»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6" name="Picture 2" descr="C:\Users\User\AppData\Local\Temp\Rar$DIa0.460\e6d5d32f-06ae-4c91-9067-e9cebf089f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072493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достижения 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072494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форуме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 РОССИИ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1536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43932" cy="6493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мероприятиях ДОУ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6" y="1071546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4714908" cy="27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46434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8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загрузк\IMG_3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1543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детьми- это постоянное саморазвитие, непрерывное образование, возможность видеть результат своего труда и радоваться ему. 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миссия воспитателя -  наполнение детской души разумным и прекрасным. Воспитывать доброту трудолюбие, честность.  Помогать познать окружающий мир, развивать внутренний мир каждого ребенка.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ocuments\загрузк\IMG_3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07249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Глядя в эти детские глаза, понимаешь, что ты нужна им, что ты для них целая вселенная, что именно ты закладываешь ростки будущих характеров, поддерживаешь их своей любовью, отдаёшь тепло своего сердца. </a:t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ru-RU" sz="2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загрузк\IMG_3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000528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" descr="C:\Users\User\Documents\загрузк\85ec11f6-0910-4ff4-a50b-79662d24ab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4071966" cy="471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159</Words>
  <Application>Microsoft Office PowerPoint</Application>
  <PresentationFormat>Экран (4:3)</PresentationFormat>
  <Paragraphs>24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  <vt:variant>
        <vt:lpstr>Произвольные показы</vt:lpstr>
      </vt:variant>
      <vt:variant>
        <vt:i4>1</vt:i4>
      </vt:variant>
    </vt:vector>
  </HeadingPairs>
  <TitlesOfParts>
    <vt:vector size="19" baseType="lpstr">
      <vt:lpstr>Тема Office</vt:lpstr>
      <vt:lpstr>                                                                                            Визитная карточка воспитателя  МБДОУ «Детский сад № 15  «Машар» г. Гудермес                                      Эстамировой Азы Замидовны</vt:lpstr>
      <vt:lpstr>О себе </vt:lpstr>
      <vt:lpstr>                                                                                                           В июне 2018 года окончила Гудермесский педагогический колледж им. Джунаидова С.С-А.                  по специальности «Учитель начальных классов» </vt:lpstr>
      <vt:lpstr>Мои достижения </vt:lpstr>
      <vt:lpstr>Участие в форуме  ПЕДАГОГИ РОССИИ </vt:lpstr>
      <vt:lpstr>Участие в мероприятиях ДОУ</vt:lpstr>
      <vt:lpstr>Работа с детьми- это постоянное саморазвитие, непрерывное образование, возможность видеть результат своего труда и радоваться ему. </vt:lpstr>
      <vt:lpstr>Основная миссия воспитателя -  наполнение детской души разумным и прекрасным. Воспитывать доброту трудолюбие, честность.  Помогать познать окружающий мир, развивать внутренний мир каждого ребенка.</vt:lpstr>
      <vt:lpstr>  Глядя в эти детские глаза, понимаешь, что ты нужна им, что ты для них целая вселенная, что именно ты закладываешь ростки будущих характеров, поддерживаешь их своей любовью, отдаёшь тепло своего сердца.  </vt:lpstr>
      <vt:lpstr>  Для  успешной и результативной работы я использую интеграцию содержания образовательных областей. </vt:lpstr>
      <vt:lpstr>В своей работе я использую информационно – коммуникативные, личностно – ориентированные, игровые технологии</vt:lpstr>
      <vt:lpstr>Современный педагог – это педагог не только выполняющий свои обязанности, но находящийся в бесконечном поиске.</vt:lpstr>
      <vt:lpstr>  Я горжусь своей работой, с детворой занимаюсь с охотой, в мир большой открываю им дверцу. </vt:lpstr>
      <vt:lpstr>Слайд 14</vt:lpstr>
      <vt:lpstr>Слайд 15</vt:lpstr>
      <vt:lpstr>Слайд 16</vt:lpstr>
      <vt:lpstr>Спасибо  за  внимание!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198</cp:revision>
  <dcterms:created xsi:type="dcterms:W3CDTF">2016-10-26T12:44:53Z</dcterms:created>
  <dcterms:modified xsi:type="dcterms:W3CDTF">2020-01-31T12:56:56Z</dcterms:modified>
</cp:coreProperties>
</file>